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436" r:id="rId71"/>
    <p:sldId id="394" r:id="rId72"/>
    <p:sldId id="395" r:id="rId73"/>
    <p:sldId id="396" r:id="rId74"/>
    <p:sldId id="331" r:id="rId7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68409" autoAdjust="0"/>
  </p:normalViewPr>
  <p:slideViewPr>
    <p:cSldViewPr snapToGrid="0">
      <p:cViewPr varScale="1">
        <p:scale>
          <a:sx n="77" d="100"/>
          <a:sy n="77" d="100"/>
        </p:scale>
        <p:origin x="2460" y="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zh-TW" b="0" i="0">
                <a:solidFill>
                  <a:srgbClr val="E8EAED"/>
                </a:solidFill>
                <a:effectLst/>
                <a:latin typeface="Google Sans"/>
              </a:rPr>
              <a:t>Emulation : Mimics </a:t>
            </a:r>
            <a:r>
              <a:rPr lang="en-US" altLang="zh-TW" b="0" i="0" dirty="0">
                <a:solidFill>
                  <a:srgbClr val="E8EAED"/>
                </a:solidFill>
                <a:effectLst/>
                <a:latin typeface="Google Sans"/>
              </a:rPr>
              <a:t>the entire hardware, allowing software from one platform to run on another</a:t>
            </a:r>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dirty="0"/>
              <a:t>What Operating Systems Do</a:t>
            </a:r>
          </a:p>
          <a:p>
            <a:r>
              <a:rPr lang="en-US" altLang="en-US" dirty="0"/>
              <a:t>Computer-System Organization</a:t>
            </a:r>
          </a:p>
          <a:p>
            <a:r>
              <a:rPr lang="en-US" altLang="en-US" dirty="0"/>
              <a:t>Computer-System Architecture</a:t>
            </a:r>
          </a:p>
          <a:p>
            <a:r>
              <a:rPr lang="en-US" altLang="en-US" dirty="0"/>
              <a:t>Operating-System Operations</a:t>
            </a:r>
          </a:p>
          <a:p>
            <a:r>
              <a:rPr lang="en-US" altLang="en-US" dirty="0"/>
              <a:t>Resource Management</a:t>
            </a:r>
          </a:p>
          <a:p>
            <a:r>
              <a:rPr lang="en-US" altLang="en-US" dirty="0"/>
              <a:t>Security and Protection</a:t>
            </a:r>
          </a:p>
          <a:p>
            <a:r>
              <a:rPr lang="en-US" altLang="en-US" dirty="0"/>
              <a:t>Virtualization</a:t>
            </a:r>
          </a:p>
          <a:p>
            <a:r>
              <a:rPr lang="en-US" altLang="en-US" dirty="0"/>
              <a:t>Distributed Systems</a:t>
            </a:r>
          </a:p>
          <a:p>
            <a:r>
              <a:rPr lang="en-US" altLang="en-US" dirty="0"/>
              <a:t>Kernel Data Structures</a:t>
            </a:r>
          </a:p>
          <a:p>
            <a:r>
              <a:rPr lang="en-US" altLang="en-US" dirty="0"/>
              <a:t>Computing Environments</a:t>
            </a:r>
          </a:p>
          <a:p>
            <a:r>
              <a:rPr lang="en-US" altLang="en-US" dirty="0"/>
              <a:t>Free/Libre and Open-Source Operating Systems</a:t>
            </a:r>
          </a:p>
          <a:p>
            <a:pPr>
              <a:buFont typeface="Monotype Sorts" pitchFamily="-84" charset="2"/>
              <a:buNone/>
            </a:pPr>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16159</TotalTime>
  <Words>4299</Words>
  <Application>Microsoft Office PowerPoint</Application>
  <PresentationFormat>如螢幕大小 (4:3)</PresentationFormat>
  <Paragraphs>509</Paragraphs>
  <Slides>74</Slides>
  <Notes>61</Notes>
  <HiddenSlides>1</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74</vt:i4>
      </vt:variant>
    </vt:vector>
  </HeadingPairs>
  <TitlesOfParts>
    <vt:vector size="84" baseType="lpstr">
      <vt:lpstr>Google Sans</vt:lpstr>
      <vt:lpstr>Monotype Sorts</vt:lpstr>
      <vt:lpstr>Arial</vt:lpstr>
      <vt:lpstr>Courier New</vt:lpstr>
      <vt:lpstr>Helvetica</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簡報</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簡報</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簡報</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簡報</vt:lpstr>
      <vt:lpstr>Computing Environments</vt:lpstr>
      <vt:lpstr>Traditional</vt:lpstr>
      <vt:lpstr>Mobile</vt:lpstr>
      <vt:lpstr>Client Server</vt:lpstr>
      <vt:lpstr>Peer-to-Peer</vt:lpstr>
      <vt:lpstr>Cloud Computing</vt:lpstr>
      <vt:lpstr>Cloud Computing (Cont.)</vt:lpstr>
      <vt:lpstr>PowerPoint 簡報</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崇安 李</cp:lastModifiedBy>
  <cp:revision>257</cp:revision>
  <cp:lastPrinted>2001-06-14T13:58:17Z</cp:lastPrinted>
  <dcterms:created xsi:type="dcterms:W3CDTF">2011-01-13T23:43:38Z</dcterms:created>
  <dcterms:modified xsi:type="dcterms:W3CDTF">2024-03-31T01:59:15Z</dcterms:modified>
</cp:coreProperties>
</file>